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76" r:id="rId3"/>
    <p:sldId id="256" r:id="rId4"/>
    <p:sldId id="271" r:id="rId5"/>
    <p:sldId id="274" r:id="rId6"/>
    <p:sldId id="277" r:id="rId7"/>
    <p:sldId id="275" r:id="rId8"/>
    <p:sldId id="269" r:id="rId9"/>
    <p:sldId id="272" r:id="rId10"/>
    <p:sldId id="273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6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1788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A9BB58-2DFA-499C-8A8C-6ECF3D52F595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B1B91F-4256-4AE2-9E22-44FCC23210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A4DF1D-0E00-4A1E-8AEA-06C3FF10141F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A1DCCA-CFD8-4CC6-9526-3097DCBC53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De</a:t>
            </a:r>
            <a:r>
              <a:rPr lang="fr-FR" baseline="0" smtClean="0"/>
              <a:t>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DCCA-CFD8-4CC6-9526-3097DCBC53B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DCCA-CFD8-4CC6-9526-3097DCBC53B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47000" contrast="-58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 bright="36000" contrast="-48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D796-95A0-4A41-B6E9-9C8CCB4A4F27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1196-2EC0-43E9-A03A-ECA067CA8A0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ogo-hd MRC FINAL  Transparent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4282" y="5429264"/>
            <a:ext cx="1071538" cy="1208694"/>
          </a:xfrm>
          <a:prstGeom prst="rect">
            <a:avLst/>
          </a:prstGeom>
        </p:spPr>
      </p:pic>
      <p:pic>
        <p:nvPicPr>
          <p:cNvPr id="10" name="Image 9" descr="logo FFR vectoriel 2 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43768" y="5357826"/>
            <a:ext cx="1214422" cy="1214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55CA-8D07-4008-9057-F39FA478242C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067E-F901-40EE-9750-92681389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Historique du club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8801072" cy="60007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8000" b="1" dirty="0" smtClean="0"/>
              <a:t>Le Montbrison Rugby Club voit le jour le 23 mars 2016 </a:t>
            </a:r>
          </a:p>
          <a:p>
            <a:pPr algn="ctr">
              <a:buNone/>
            </a:pPr>
            <a:r>
              <a:rPr lang="fr-FR" sz="8000" b="1" dirty="0" smtClean="0"/>
              <a:t>grâce à  RACHEL REGEFFE et ANTOINE HUGUET </a:t>
            </a:r>
          </a:p>
          <a:p>
            <a:pPr algn="ctr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9600" dirty="0" smtClean="0"/>
              <a:t>Entre  2011 à 2016, le Rugby Club </a:t>
            </a:r>
            <a:r>
              <a:rPr lang="fr-FR" sz="9600" dirty="0" err="1" smtClean="0"/>
              <a:t>Forézien</a:t>
            </a:r>
            <a:r>
              <a:rPr lang="fr-FR" sz="9600" dirty="0" smtClean="0"/>
              <a:t> de Feurs a œuvré pour que le rugby se développe à Montbrison en y créant une antenne de son club, elle y forma de nombreux rugbymen mais son développement resta limité </a:t>
            </a:r>
          </a:p>
          <a:p>
            <a:pPr algn="ctr">
              <a:buNone/>
            </a:pPr>
            <a:r>
              <a:rPr lang="fr-FR" sz="9600" dirty="0" smtClean="0"/>
              <a:t>( une moyenne de 15  à 25 joueurs ) </a:t>
            </a:r>
          </a:p>
          <a:p>
            <a:endParaRPr lang="fr-FR" sz="8000" dirty="0" smtClean="0"/>
          </a:p>
          <a:p>
            <a:pPr algn="ctr">
              <a:buNone/>
            </a:pPr>
            <a:r>
              <a:rPr lang="fr-FR" sz="8000" dirty="0" smtClean="0"/>
              <a:t>   </a:t>
            </a:r>
            <a:r>
              <a:rPr lang="fr-FR" sz="9600" dirty="0" smtClean="0"/>
              <a:t>Depuis deux ans notre école de Rugby   a vu ses effectifs passer de  25 à 102 enfants – Nous sommes la deuxième EDR de la Loire juste derrière le RCF </a:t>
            </a:r>
          </a:p>
          <a:p>
            <a:pPr algn="ctr">
              <a:buNone/>
            </a:pPr>
            <a:r>
              <a:rPr lang="fr-FR" sz="9600" dirty="0" smtClean="0"/>
              <a:t> Avec le rugby Nouvelle pratique à 5 et l’équipe Loisir  nos effectifs sont à 171 adhérents </a:t>
            </a:r>
          </a:p>
          <a:p>
            <a:pPr>
              <a:buNone/>
            </a:pPr>
            <a:endParaRPr lang="fr-FR" sz="9600" dirty="0" smtClean="0"/>
          </a:p>
          <a:p>
            <a:pPr algn="ctr">
              <a:buNone/>
            </a:pPr>
            <a:r>
              <a:rPr lang="fr-FR" sz="9600" dirty="0" smtClean="0"/>
              <a:t>Le bassin de vie </a:t>
            </a:r>
            <a:r>
              <a:rPr lang="fr-FR" sz="9600" dirty="0" err="1" smtClean="0"/>
              <a:t>Savigneux</a:t>
            </a:r>
            <a:r>
              <a:rPr lang="fr-FR" sz="9600" dirty="0" smtClean="0"/>
              <a:t> -Montbrison </a:t>
            </a:r>
          </a:p>
          <a:p>
            <a:pPr algn="ctr">
              <a:buNone/>
            </a:pPr>
            <a:r>
              <a:rPr lang="fr-FR" sz="9600" dirty="0" smtClean="0"/>
              <a:t>compte 45 000 habitants </a:t>
            </a:r>
          </a:p>
          <a:p>
            <a:pPr algn="ctr">
              <a:buNone/>
            </a:pPr>
            <a:r>
              <a:rPr lang="fr-FR" sz="9600" dirty="0" smtClean="0"/>
              <a:t>Nous  sommes  dans une communauté de commune</a:t>
            </a:r>
          </a:p>
          <a:p>
            <a:pPr algn="ctr">
              <a:buNone/>
            </a:pPr>
            <a:r>
              <a:rPr lang="fr-FR" sz="9600" dirty="0" smtClean="0"/>
              <a:t>  LOIRE FOREZ de  plus 100 000 </a:t>
            </a:r>
            <a:r>
              <a:rPr lang="fr-FR" sz="9600" dirty="0" err="1" smtClean="0"/>
              <a:t>hab</a:t>
            </a:r>
            <a:r>
              <a:rPr lang="fr-FR" sz="9600" dirty="0" smtClean="0"/>
              <a:t>  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3286124"/>
            <a:ext cx="35004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MONTBRISON RUGBY CLUB </a:t>
            </a:r>
          </a:p>
        </p:txBody>
      </p:sp>
      <p:pic>
        <p:nvPicPr>
          <p:cNvPr id="10" name="Image 9" descr="pageplus_16_1.jpg"/>
          <p:cNvPicPr>
            <a:picLocks noChangeAspect="1"/>
          </p:cNvPicPr>
          <p:nvPr/>
        </p:nvPicPr>
        <p:blipFill>
          <a:blip r:embed="rId3"/>
          <a:srcRect l="1231" t="31832" b="25232"/>
          <a:stretch>
            <a:fillRect/>
          </a:stretch>
        </p:blipFill>
        <p:spPr>
          <a:xfrm>
            <a:off x="0" y="1"/>
            <a:ext cx="9144000" cy="280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G:\BONHOMM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214950"/>
            <a:ext cx="736653" cy="1398574"/>
          </a:xfrm>
          <a:prstGeom prst="rect">
            <a:avLst/>
          </a:prstGeom>
          <a:noFill/>
        </p:spPr>
      </p:pic>
      <p:cxnSp>
        <p:nvCxnSpPr>
          <p:cNvPr id="28" name="Connecteur droit avec flèche 27"/>
          <p:cNvCxnSpPr/>
          <p:nvPr/>
        </p:nvCxnSpPr>
        <p:spPr>
          <a:xfrm flipV="1">
            <a:off x="3643306" y="3071810"/>
            <a:ext cx="2786082" cy="2643206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143372" y="557214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0</a:t>
            </a:r>
            <a:endParaRPr lang="fr-FR" sz="4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714876" y="2786058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171</a:t>
            </a:r>
            <a:endParaRPr lang="fr-FR" sz="4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429256" y="4357694"/>
            <a:ext cx="350046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ECOLE DE RUGBY  </a:t>
            </a:r>
          </a:p>
        </p:txBody>
      </p:sp>
      <p:sp>
        <p:nvSpPr>
          <p:cNvPr id="11" name="ZoneTexte 10"/>
          <p:cNvSpPr txBox="1"/>
          <p:nvPr/>
        </p:nvSpPr>
        <p:spPr>
          <a:xfrm rot="18811680">
            <a:off x="4166109" y="4151664"/>
            <a:ext cx="7858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 Ans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AH\RUGBY MRC\SPORTIF\PROJET PEDAGOGIQUE\FORMATION\CQP\CQP15\photo_4_6.jpg"/>
          <p:cNvPicPr>
            <a:picLocks noChangeAspect="1" noChangeArrowheads="1"/>
          </p:cNvPicPr>
          <p:nvPr/>
        </p:nvPicPr>
        <p:blipFill>
          <a:blip r:embed="rId2"/>
          <a:srcRect t="11111" b="6944"/>
          <a:stretch>
            <a:fillRect/>
          </a:stretch>
        </p:blipFill>
        <p:spPr bwMode="auto">
          <a:xfrm>
            <a:off x="1071538" y="0"/>
            <a:ext cx="7500990" cy="4733331"/>
          </a:xfrm>
          <a:prstGeom prst="rect">
            <a:avLst/>
          </a:prstGeom>
          <a:noFill/>
        </p:spPr>
      </p:pic>
      <p:pic>
        <p:nvPicPr>
          <p:cNvPr id="40962" name="Picture 2" descr="C:\AH\RUGBY MRC\SPORTIF\PROJET PEDAGOGIQUE\FORMATION\CQP\CQP15\photo_5_7.jpg"/>
          <p:cNvPicPr>
            <a:picLocks noChangeAspect="1" noChangeArrowheads="1"/>
          </p:cNvPicPr>
          <p:nvPr/>
        </p:nvPicPr>
        <p:blipFill>
          <a:blip r:embed="rId3"/>
          <a:srcRect t="15213" b="45233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71802" y="3929066"/>
            <a:ext cx="27860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EDUCATEURS</a:t>
            </a:r>
            <a:r>
              <a:rPr lang="fr-FR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72066" y="2285992"/>
            <a:ext cx="31432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RESPONSABLE </a:t>
            </a:r>
          </a:p>
          <a:p>
            <a:pPr algn="ctr"/>
            <a:r>
              <a:rPr lang="fr-FR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EDR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43174" y="5643578"/>
            <a:ext cx="350046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PRESIDENT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14414" y="6334780"/>
            <a:ext cx="664373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Une équipe soudée avec 3 femmes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Constitution EDR -2017-2018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M6 : 13 joueurs  ( 4 éducateurs )</a:t>
            </a:r>
          </a:p>
          <a:p>
            <a:r>
              <a:rPr lang="fr-FR" dirty="0" smtClean="0"/>
              <a:t>M8 : 27 joueurs ( 5 éducateurs )</a:t>
            </a:r>
          </a:p>
          <a:p>
            <a:r>
              <a:rPr lang="fr-FR" dirty="0" smtClean="0"/>
              <a:t>M10 : 26 joueurs ( 4 éducateurs ) </a:t>
            </a:r>
          </a:p>
          <a:p>
            <a:r>
              <a:rPr lang="fr-FR" dirty="0" smtClean="0"/>
              <a:t>M12 : 21 joueurs ( 3 éducateurs )</a:t>
            </a:r>
          </a:p>
          <a:p>
            <a:r>
              <a:rPr lang="fr-FR" dirty="0" smtClean="0"/>
              <a:t>M14 : 14 joueurs  ( 3 éducateurs 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5 EBF et 1 CQP  - éducateurs accompagnateurs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Intervention milieu scolaire</a:t>
            </a:r>
            <a:br>
              <a:rPr lang="fr-FR" sz="3200" b="1" dirty="0" smtClean="0"/>
            </a:br>
            <a:r>
              <a:rPr lang="fr-FR" sz="3200" b="1" dirty="0" smtClean="0"/>
              <a:t>2017-2018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14287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Forum des associations </a:t>
            </a:r>
          </a:p>
          <a:p>
            <a:r>
              <a:rPr lang="fr-FR" sz="2400" dirty="0" smtClean="0"/>
              <a:t>Réalisation des TAP dans 3 communes </a:t>
            </a:r>
          </a:p>
          <a:p>
            <a:r>
              <a:rPr lang="fr-FR" sz="2400" dirty="0" smtClean="0"/>
              <a:t>Cycles rugby dans l’école privé St </a:t>
            </a:r>
            <a:r>
              <a:rPr lang="fr-FR" sz="2400" dirty="0" err="1" smtClean="0"/>
              <a:t>Aubrin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428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Intervention milieu scolaire</a:t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2018-2019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14414" y="3571876"/>
            <a:ext cx="6300806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 des associations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Réalisation des TAP dans </a:t>
            </a:r>
            <a:r>
              <a:rPr lang="fr-FR" sz="2400" baseline="0" dirty="0" smtClean="0"/>
              <a:t>2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autres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Cycles rugby dans l’école privé St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Aubrin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 smtClean="0"/>
              <a:t>Cycle rugby lycée Agricole précieux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 rugby </a:t>
            </a:r>
            <a:r>
              <a:rPr lang="fr-FR" sz="2400" dirty="0" smtClean="0"/>
              <a:t>é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publiques 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ournée des copains 2018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77" y="428604"/>
            <a:ext cx="8972507" cy="442915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Constitution EDR -2018-2019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Journée des copains 2018- 100 enfants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4429132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M6 : 14 joueurs  ( 4 éducateurs )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M8 : 25 joueurs ( 5 éducateurs )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M10 : 26 joueurs ( 4 éducateurs )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M12 : 25 joueurs ( 3 éducateurs )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M14 :  23  joueurs  ( 3 éducateurs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Comment pérenniser l’EDR Montbrison?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7150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Avoir un terrain homologué  et une structure </a:t>
            </a:r>
          </a:p>
          <a:p>
            <a:pPr marL="514350" indent="-514350">
              <a:buNone/>
            </a:pPr>
            <a:r>
              <a:rPr lang="fr-FR" sz="2400" b="1" dirty="0" smtClean="0"/>
              <a:t>	d’accueil adaptée.  On a rien pour jouer au rugby à XV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Poursuivre et amplifier nos interventions dans les écoles.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Impliquer de nouveaux parents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Former  de nouveaux éducateurs 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Travailler sur la labellisation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Fidéliser les parents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Apporter de la convivialité pour les enfants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 Prendre du plaisir  par le jeu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Gestion financière saine et raisonnée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    site internet : </a:t>
            </a:r>
            <a:r>
              <a:rPr lang="fr-FR" sz="2000" i="1" dirty="0" smtClean="0"/>
              <a:t>www.montbrison-rugby-club.fr/</a:t>
            </a:r>
            <a:endParaRPr lang="fr-FR" sz="2800" b="1" dirty="0" smtClean="0"/>
          </a:p>
          <a:p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 Formation  des éducateurs 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9358314" cy="5286412"/>
          </a:xfrm>
        </p:spPr>
        <p:txBody>
          <a:bodyPr>
            <a:normAutofit fontScale="92500" lnSpcReduction="20000"/>
          </a:bodyPr>
          <a:lstStyle/>
          <a:p>
            <a:r>
              <a:rPr lang="fr-FR" sz="2000" b="1" dirty="0" smtClean="0"/>
              <a:t>Encadrement des publics EDR  ( assurance )</a:t>
            </a:r>
          </a:p>
          <a:p>
            <a:r>
              <a:rPr lang="fr-FR" sz="2000" b="1" dirty="0" smtClean="0"/>
              <a:t>Accueil public enfants et parents ( explications  séances) – ( +arguments) </a:t>
            </a:r>
          </a:p>
          <a:p>
            <a:r>
              <a:rPr lang="fr-FR" sz="2000" b="1" dirty="0" smtClean="0"/>
              <a:t>Promouvoir l’activité rugby  ( renforcement ) </a:t>
            </a:r>
          </a:p>
          <a:p>
            <a:r>
              <a:rPr lang="fr-FR" sz="2000" b="1" dirty="0" smtClean="0"/>
              <a:t>Elaborer des séances d’entrainement à partir PFJ et Thèmes ( ++++)</a:t>
            </a:r>
          </a:p>
          <a:p>
            <a:endParaRPr lang="fr-FR" sz="2000" dirty="0" smtClean="0"/>
          </a:p>
          <a:p>
            <a:r>
              <a:rPr lang="fr-FR" sz="2000" b="1" dirty="0" smtClean="0"/>
              <a:t>Acquisition  de plus de Compétences techniques </a:t>
            </a:r>
          </a:p>
          <a:p>
            <a:r>
              <a:rPr lang="fr-FR" sz="2000" b="1" dirty="0" smtClean="0"/>
              <a:t>Accompagner les éducateurs dans leur pratique ( soutien avec plus assurance) </a:t>
            </a:r>
          </a:p>
          <a:p>
            <a:r>
              <a:rPr lang="fr-FR" sz="2000" b="1" dirty="0" smtClean="0"/>
              <a:t>Grilles d’analyse du jeu M10 (utilisation – opposition ) </a:t>
            </a:r>
          </a:p>
          <a:p>
            <a:r>
              <a:rPr lang="fr-FR" sz="2000" b="1" dirty="0" smtClean="0"/>
              <a:t>Analyse vidéo tournoi Territorial M10 (Beaurepaire ) </a:t>
            </a:r>
          </a:p>
          <a:p>
            <a:r>
              <a:rPr lang="fr-FR" sz="2000" b="1" dirty="0" smtClean="0"/>
              <a:t>Séance avec les cadres techniques (CET ) –  Exercices d’évaluations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b="1" dirty="0" smtClean="0"/>
              <a:t>Intervention EDR Montbrison ( évaluer sa séance)</a:t>
            </a:r>
          </a:p>
          <a:p>
            <a:r>
              <a:rPr lang="fr-FR" sz="2000" b="1" dirty="0" smtClean="0"/>
              <a:t>Intervention  lors séance M14  à St Georges </a:t>
            </a:r>
            <a:r>
              <a:rPr lang="fr-FR" sz="2000" b="1" dirty="0" err="1" smtClean="0"/>
              <a:t>Hauteville</a:t>
            </a:r>
            <a:r>
              <a:rPr lang="fr-FR" sz="2000" b="1" dirty="0" smtClean="0"/>
              <a:t> ( régulation – intervention)</a:t>
            </a:r>
          </a:p>
          <a:p>
            <a:r>
              <a:rPr lang="fr-FR" sz="2000" b="1" dirty="0" smtClean="0"/>
              <a:t>Cohésion d’une équipe ( retour d’expérience )</a:t>
            </a:r>
          </a:p>
          <a:p>
            <a:endParaRPr lang="fr-FR" sz="2000" dirty="0" smtClean="0"/>
          </a:p>
          <a:p>
            <a:r>
              <a:rPr lang="fr-FR" sz="2000" b="1" dirty="0" smtClean="0"/>
              <a:t>Labellisation de son école de rugby   ( Etat des lieux - diagnostique - lier action/</a:t>
            </a:r>
            <a:r>
              <a:rPr lang="fr-FR" sz="2000" b="1" dirty="0" err="1" smtClean="0"/>
              <a:t>diag</a:t>
            </a:r>
            <a:r>
              <a:rPr lang="fr-FR" sz="2000" b="1" dirty="0" smtClean="0"/>
              <a:t>)</a:t>
            </a:r>
          </a:p>
          <a:p>
            <a:r>
              <a:rPr lang="fr-FR" sz="2000" b="1" dirty="0" smtClean="0"/>
              <a:t>Organisation de stages ( vacances – 1 jour </a:t>
            </a:r>
            <a:r>
              <a:rPr lang="fr-FR" sz="2000" b="1" dirty="0" err="1" smtClean="0"/>
              <a:t>etc</a:t>
            </a:r>
            <a:r>
              <a:rPr lang="fr-FR" sz="2000" b="1" dirty="0" smtClean="0"/>
              <a:t> )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2214578" cy="796908"/>
          </a:xfrm>
        </p:spPr>
        <p:txBody>
          <a:bodyPr>
            <a:normAutofit/>
          </a:bodyPr>
          <a:lstStyle/>
          <a:p>
            <a:r>
              <a:rPr lang="fr-FR" dirty="0" smtClean="0"/>
              <a:t>2017                                </a:t>
            </a:r>
            <a:endParaRPr lang="fr-FR" dirty="0"/>
          </a:p>
        </p:txBody>
      </p:sp>
      <p:pic>
        <p:nvPicPr>
          <p:cNvPr id="6" name="Image 5" descr="M10 MRC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6189674" cy="300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7715240" y="4429132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2023</a:t>
            </a:r>
            <a:endParaRPr lang="fr-FR" sz="4400" dirty="0"/>
          </a:p>
        </p:txBody>
      </p:sp>
      <p:sp>
        <p:nvSpPr>
          <p:cNvPr id="10" name="Forme libre 9"/>
          <p:cNvSpPr/>
          <p:nvPr/>
        </p:nvSpPr>
        <p:spPr>
          <a:xfrm>
            <a:off x="2643174" y="0"/>
            <a:ext cx="5803117" cy="4240925"/>
          </a:xfrm>
          <a:custGeom>
            <a:avLst/>
            <a:gdLst>
              <a:gd name="connsiteX0" fmla="*/ 0 w 5803117"/>
              <a:gd name="connsiteY0" fmla="*/ 394138 h 4240925"/>
              <a:gd name="connsiteX1" fmla="*/ 252248 w 5803117"/>
              <a:gd name="connsiteY1" fmla="*/ 362607 h 4240925"/>
              <a:gd name="connsiteX2" fmla="*/ 315310 w 5803117"/>
              <a:gd name="connsiteY2" fmla="*/ 346842 h 4240925"/>
              <a:gd name="connsiteX3" fmla="*/ 409903 w 5803117"/>
              <a:gd name="connsiteY3" fmla="*/ 315311 h 4240925"/>
              <a:gd name="connsiteX4" fmla="*/ 504496 w 5803117"/>
              <a:gd name="connsiteY4" fmla="*/ 268014 h 4240925"/>
              <a:gd name="connsiteX5" fmla="*/ 599090 w 5803117"/>
              <a:gd name="connsiteY5" fmla="*/ 220718 h 4240925"/>
              <a:gd name="connsiteX6" fmla="*/ 709448 w 5803117"/>
              <a:gd name="connsiteY6" fmla="*/ 141890 h 4240925"/>
              <a:gd name="connsiteX7" fmla="*/ 804041 w 5803117"/>
              <a:gd name="connsiteY7" fmla="*/ 78828 h 4240925"/>
              <a:gd name="connsiteX8" fmla="*/ 898634 w 5803117"/>
              <a:gd name="connsiteY8" fmla="*/ 47297 h 4240925"/>
              <a:gd name="connsiteX9" fmla="*/ 945931 w 5803117"/>
              <a:gd name="connsiteY9" fmla="*/ 31531 h 4240925"/>
              <a:gd name="connsiteX10" fmla="*/ 1182414 w 5803117"/>
              <a:gd name="connsiteY10" fmla="*/ 47297 h 4240925"/>
              <a:gd name="connsiteX11" fmla="*/ 1213945 w 5803117"/>
              <a:gd name="connsiteY11" fmla="*/ 94594 h 4240925"/>
              <a:gd name="connsiteX12" fmla="*/ 1308538 w 5803117"/>
              <a:gd name="connsiteY12" fmla="*/ 283780 h 4240925"/>
              <a:gd name="connsiteX13" fmla="*/ 1355834 w 5803117"/>
              <a:gd name="connsiteY13" fmla="*/ 315311 h 4240925"/>
              <a:gd name="connsiteX14" fmla="*/ 1545021 w 5803117"/>
              <a:gd name="connsiteY14" fmla="*/ 346842 h 4240925"/>
              <a:gd name="connsiteX15" fmla="*/ 1671145 w 5803117"/>
              <a:gd name="connsiteY15" fmla="*/ 331076 h 4240925"/>
              <a:gd name="connsiteX16" fmla="*/ 1781503 w 5803117"/>
              <a:gd name="connsiteY16" fmla="*/ 283780 h 4240925"/>
              <a:gd name="connsiteX17" fmla="*/ 1876096 w 5803117"/>
              <a:gd name="connsiteY17" fmla="*/ 252249 h 4240925"/>
              <a:gd name="connsiteX18" fmla="*/ 1923393 w 5803117"/>
              <a:gd name="connsiteY18" fmla="*/ 220718 h 4240925"/>
              <a:gd name="connsiteX19" fmla="*/ 2049517 w 5803117"/>
              <a:gd name="connsiteY19" fmla="*/ 189187 h 4240925"/>
              <a:gd name="connsiteX20" fmla="*/ 2096814 w 5803117"/>
              <a:gd name="connsiteY20" fmla="*/ 157656 h 4240925"/>
              <a:gd name="connsiteX21" fmla="*/ 2191407 w 5803117"/>
              <a:gd name="connsiteY21" fmla="*/ 126125 h 4240925"/>
              <a:gd name="connsiteX22" fmla="*/ 2238703 w 5803117"/>
              <a:gd name="connsiteY22" fmla="*/ 110359 h 4240925"/>
              <a:gd name="connsiteX23" fmla="*/ 2301765 w 5803117"/>
              <a:gd name="connsiteY23" fmla="*/ 94594 h 4240925"/>
              <a:gd name="connsiteX24" fmla="*/ 2396359 w 5803117"/>
              <a:gd name="connsiteY24" fmla="*/ 63063 h 4240925"/>
              <a:gd name="connsiteX25" fmla="*/ 2522483 w 5803117"/>
              <a:gd name="connsiteY25" fmla="*/ 110359 h 4240925"/>
              <a:gd name="connsiteX26" fmla="*/ 2585545 w 5803117"/>
              <a:gd name="connsiteY26" fmla="*/ 204952 h 4240925"/>
              <a:gd name="connsiteX27" fmla="*/ 2617076 w 5803117"/>
              <a:gd name="connsiteY27" fmla="*/ 252249 h 4240925"/>
              <a:gd name="connsiteX28" fmla="*/ 2648607 w 5803117"/>
              <a:gd name="connsiteY28" fmla="*/ 315311 h 4240925"/>
              <a:gd name="connsiteX29" fmla="*/ 2743200 w 5803117"/>
              <a:gd name="connsiteY29" fmla="*/ 346842 h 4240925"/>
              <a:gd name="connsiteX30" fmla="*/ 3231931 w 5803117"/>
              <a:gd name="connsiteY30" fmla="*/ 331076 h 4240925"/>
              <a:gd name="connsiteX31" fmla="*/ 3279227 w 5803117"/>
              <a:gd name="connsiteY31" fmla="*/ 283780 h 4240925"/>
              <a:gd name="connsiteX32" fmla="*/ 3326524 w 5803117"/>
              <a:gd name="connsiteY32" fmla="*/ 268014 h 4240925"/>
              <a:gd name="connsiteX33" fmla="*/ 3499945 w 5803117"/>
              <a:gd name="connsiteY33" fmla="*/ 173421 h 4240925"/>
              <a:gd name="connsiteX34" fmla="*/ 3547241 w 5803117"/>
              <a:gd name="connsiteY34" fmla="*/ 110359 h 4240925"/>
              <a:gd name="connsiteX35" fmla="*/ 3594538 w 5803117"/>
              <a:gd name="connsiteY35" fmla="*/ 78828 h 4240925"/>
              <a:gd name="connsiteX36" fmla="*/ 3783724 w 5803117"/>
              <a:gd name="connsiteY36" fmla="*/ 0 h 4240925"/>
              <a:gd name="connsiteX37" fmla="*/ 3925614 w 5803117"/>
              <a:gd name="connsiteY37" fmla="*/ 15766 h 4240925"/>
              <a:gd name="connsiteX38" fmla="*/ 4067503 w 5803117"/>
              <a:gd name="connsiteY38" fmla="*/ 78828 h 4240925"/>
              <a:gd name="connsiteX39" fmla="*/ 4177862 w 5803117"/>
              <a:gd name="connsiteY39" fmla="*/ 157656 h 4240925"/>
              <a:gd name="connsiteX40" fmla="*/ 4225159 w 5803117"/>
              <a:gd name="connsiteY40" fmla="*/ 173421 h 4240925"/>
              <a:gd name="connsiteX41" fmla="*/ 4382814 w 5803117"/>
              <a:gd name="connsiteY41" fmla="*/ 283780 h 4240925"/>
              <a:gd name="connsiteX42" fmla="*/ 4430110 w 5803117"/>
              <a:gd name="connsiteY42" fmla="*/ 331076 h 4240925"/>
              <a:gd name="connsiteX43" fmla="*/ 4493172 w 5803117"/>
              <a:gd name="connsiteY43" fmla="*/ 472966 h 4240925"/>
              <a:gd name="connsiteX44" fmla="*/ 4698124 w 5803117"/>
              <a:gd name="connsiteY44" fmla="*/ 457200 h 4240925"/>
              <a:gd name="connsiteX45" fmla="*/ 4808483 w 5803117"/>
              <a:gd name="connsiteY45" fmla="*/ 409904 h 4240925"/>
              <a:gd name="connsiteX46" fmla="*/ 4871545 w 5803117"/>
              <a:gd name="connsiteY46" fmla="*/ 394138 h 4240925"/>
              <a:gd name="connsiteX47" fmla="*/ 4966138 w 5803117"/>
              <a:gd name="connsiteY47" fmla="*/ 346842 h 4240925"/>
              <a:gd name="connsiteX48" fmla="*/ 5076496 w 5803117"/>
              <a:gd name="connsiteY48" fmla="*/ 299545 h 4240925"/>
              <a:gd name="connsiteX49" fmla="*/ 5659821 w 5803117"/>
              <a:gd name="connsiteY49" fmla="*/ 315311 h 4240925"/>
              <a:gd name="connsiteX50" fmla="*/ 5675586 w 5803117"/>
              <a:gd name="connsiteY50" fmla="*/ 362607 h 4240925"/>
              <a:gd name="connsiteX51" fmla="*/ 5691352 w 5803117"/>
              <a:gd name="connsiteY51" fmla="*/ 425669 h 4240925"/>
              <a:gd name="connsiteX52" fmla="*/ 5722883 w 5803117"/>
              <a:gd name="connsiteY52" fmla="*/ 520263 h 4240925"/>
              <a:gd name="connsiteX53" fmla="*/ 5754414 w 5803117"/>
              <a:gd name="connsiteY53" fmla="*/ 630621 h 4240925"/>
              <a:gd name="connsiteX54" fmla="*/ 5738648 w 5803117"/>
              <a:gd name="connsiteY54" fmla="*/ 819807 h 4240925"/>
              <a:gd name="connsiteX55" fmla="*/ 5722883 w 5803117"/>
              <a:gd name="connsiteY55" fmla="*/ 867104 h 4240925"/>
              <a:gd name="connsiteX56" fmla="*/ 5644055 w 5803117"/>
              <a:gd name="connsiteY56" fmla="*/ 961697 h 4240925"/>
              <a:gd name="connsiteX57" fmla="*/ 5580993 w 5803117"/>
              <a:gd name="connsiteY57" fmla="*/ 1008994 h 4240925"/>
              <a:gd name="connsiteX58" fmla="*/ 5533696 w 5803117"/>
              <a:gd name="connsiteY58" fmla="*/ 1024759 h 4240925"/>
              <a:gd name="connsiteX59" fmla="*/ 5391807 w 5803117"/>
              <a:gd name="connsiteY59" fmla="*/ 1150883 h 4240925"/>
              <a:gd name="connsiteX60" fmla="*/ 5281448 w 5803117"/>
              <a:gd name="connsiteY60" fmla="*/ 1308538 h 4240925"/>
              <a:gd name="connsiteX61" fmla="*/ 5265683 w 5803117"/>
              <a:gd name="connsiteY61" fmla="*/ 1371600 h 4240925"/>
              <a:gd name="connsiteX62" fmla="*/ 5249917 w 5803117"/>
              <a:gd name="connsiteY62" fmla="*/ 1418897 h 4240925"/>
              <a:gd name="connsiteX63" fmla="*/ 5265683 w 5803117"/>
              <a:gd name="connsiteY63" fmla="*/ 1608083 h 4240925"/>
              <a:gd name="connsiteX64" fmla="*/ 5281448 w 5803117"/>
              <a:gd name="connsiteY64" fmla="*/ 1671145 h 4240925"/>
              <a:gd name="connsiteX65" fmla="*/ 5328745 w 5803117"/>
              <a:gd name="connsiteY65" fmla="*/ 1718442 h 4240925"/>
              <a:gd name="connsiteX66" fmla="*/ 5454869 w 5803117"/>
              <a:gd name="connsiteY66" fmla="*/ 1781504 h 4240925"/>
              <a:gd name="connsiteX67" fmla="*/ 5502165 w 5803117"/>
              <a:gd name="connsiteY67" fmla="*/ 1797269 h 4240925"/>
              <a:gd name="connsiteX68" fmla="*/ 5612524 w 5803117"/>
              <a:gd name="connsiteY68" fmla="*/ 1860331 h 4240925"/>
              <a:gd name="connsiteX69" fmla="*/ 5675586 w 5803117"/>
              <a:gd name="connsiteY69" fmla="*/ 1891863 h 4240925"/>
              <a:gd name="connsiteX70" fmla="*/ 5770179 w 5803117"/>
              <a:gd name="connsiteY70" fmla="*/ 1986456 h 4240925"/>
              <a:gd name="connsiteX71" fmla="*/ 5770179 w 5803117"/>
              <a:gd name="connsiteY71" fmla="*/ 2144111 h 4240925"/>
              <a:gd name="connsiteX72" fmla="*/ 5722883 w 5803117"/>
              <a:gd name="connsiteY72" fmla="*/ 2191407 h 4240925"/>
              <a:gd name="connsiteX73" fmla="*/ 5691352 w 5803117"/>
              <a:gd name="connsiteY73" fmla="*/ 2238704 h 4240925"/>
              <a:gd name="connsiteX74" fmla="*/ 5628290 w 5803117"/>
              <a:gd name="connsiteY74" fmla="*/ 2254469 h 4240925"/>
              <a:gd name="connsiteX75" fmla="*/ 5580993 w 5803117"/>
              <a:gd name="connsiteY75" fmla="*/ 2301766 h 4240925"/>
              <a:gd name="connsiteX76" fmla="*/ 5502165 w 5803117"/>
              <a:gd name="connsiteY76" fmla="*/ 2317531 h 4240925"/>
              <a:gd name="connsiteX77" fmla="*/ 5454869 w 5803117"/>
              <a:gd name="connsiteY77" fmla="*/ 2333297 h 4240925"/>
              <a:gd name="connsiteX78" fmla="*/ 5328745 w 5803117"/>
              <a:gd name="connsiteY78" fmla="*/ 2396359 h 4240925"/>
              <a:gd name="connsiteX79" fmla="*/ 5281448 w 5803117"/>
              <a:gd name="connsiteY79" fmla="*/ 2412125 h 4240925"/>
              <a:gd name="connsiteX80" fmla="*/ 5218386 w 5803117"/>
              <a:gd name="connsiteY80" fmla="*/ 2443656 h 4240925"/>
              <a:gd name="connsiteX81" fmla="*/ 5123793 w 5803117"/>
              <a:gd name="connsiteY81" fmla="*/ 2506718 h 4240925"/>
              <a:gd name="connsiteX82" fmla="*/ 5108027 w 5803117"/>
              <a:gd name="connsiteY82" fmla="*/ 2554014 h 4240925"/>
              <a:gd name="connsiteX83" fmla="*/ 5076496 w 5803117"/>
              <a:gd name="connsiteY83" fmla="*/ 2617076 h 4240925"/>
              <a:gd name="connsiteX84" fmla="*/ 5060731 w 5803117"/>
              <a:gd name="connsiteY84" fmla="*/ 2695904 h 4240925"/>
              <a:gd name="connsiteX85" fmla="*/ 5076496 w 5803117"/>
              <a:gd name="connsiteY85" fmla="*/ 2932387 h 4240925"/>
              <a:gd name="connsiteX86" fmla="*/ 5092262 w 5803117"/>
              <a:gd name="connsiteY86" fmla="*/ 2979683 h 4240925"/>
              <a:gd name="connsiteX87" fmla="*/ 5139559 w 5803117"/>
              <a:gd name="connsiteY87" fmla="*/ 3042745 h 4240925"/>
              <a:gd name="connsiteX88" fmla="*/ 5202621 w 5803117"/>
              <a:gd name="connsiteY88" fmla="*/ 3153104 h 4240925"/>
              <a:gd name="connsiteX89" fmla="*/ 5218386 w 5803117"/>
              <a:gd name="connsiteY89" fmla="*/ 3200400 h 4240925"/>
              <a:gd name="connsiteX90" fmla="*/ 5297214 w 5803117"/>
              <a:gd name="connsiteY90" fmla="*/ 3326525 h 4240925"/>
              <a:gd name="connsiteX91" fmla="*/ 5391807 w 5803117"/>
              <a:gd name="connsiteY91" fmla="*/ 3452649 h 4240925"/>
              <a:gd name="connsiteX92" fmla="*/ 5407572 w 5803117"/>
              <a:gd name="connsiteY92" fmla="*/ 3499945 h 4240925"/>
              <a:gd name="connsiteX93" fmla="*/ 5454869 w 5803117"/>
              <a:gd name="connsiteY93" fmla="*/ 3594538 h 4240925"/>
              <a:gd name="connsiteX94" fmla="*/ 5407572 w 5803117"/>
              <a:gd name="connsiteY94" fmla="*/ 3783725 h 4240925"/>
              <a:gd name="connsiteX95" fmla="*/ 5376041 w 5803117"/>
              <a:gd name="connsiteY95" fmla="*/ 3878318 h 4240925"/>
              <a:gd name="connsiteX96" fmla="*/ 5391807 w 5803117"/>
              <a:gd name="connsiteY96" fmla="*/ 4004442 h 4240925"/>
              <a:gd name="connsiteX97" fmla="*/ 5439103 w 5803117"/>
              <a:gd name="connsiteY97" fmla="*/ 4051738 h 4240925"/>
              <a:gd name="connsiteX98" fmla="*/ 5486400 w 5803117"/>
              <a:gd name="connsiteY98" fmla="*/ 4083269 h 4240925"/>
              <a:gd name="connsiteX99" fmla="*/ 5549462 w 5803117"/>
              <a:gd name="connsiteY99" fmla="*/ 4130566 h 4240925"/>
              <a:gd name="connsiteX100" fmla="*/ 5565227 w 5803117"/>
              <a:gd name="connsiteY100" fmla="*/ 4177863 h 4240925"/>
              <a:gd name="connsiteX101" fmla="*/ 5596759 w 5803117"/>
              <a:gd name="connsiteY101" fmla="*/ 4209394 h 4240925"/>
              <a:gd name="connsiteX102" fmla="*/ 5628290 w 5803117"/>
              <a:gd name="connsiteY102" fmla="*/ 4240925 h 424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03117" h="4240925">
                <a:moveTo>
                  <a:pt x="0" y="394138"/>
                </a:moveTo>
                <a:cubicBezTo>
                  <a:pt x="327149" y="368974"/>
                  <a:pt x="114331" y="402012"/>
                  <a:pt x="252248" y="362607"/>
                </a:cubicBezTo>
                <a:cubicBezTo>
                  <a:pt x="273082" y="356654"/>
                  <a:pt x="294556" y="353068"/>
                  <a:pt x="315310" y="346842"/>
                </a:cubicBezTo>
                <a:cubicBezTo>
                  <a:pt x="347145" y="337292"/>
                  <a:pt x="409903" y="315311"/>
                  <a:pt x="409903" y="315311"/>
                </a:cubicBezTo>
                <a:cubicBezTo>
                  <a:pt x="545451" y="224947"/>
                  <a:pt x="373952" y="333287"/>
                  <a:pt x="504496" y="268014"/>
                </a:cubicBezTo>
                <a:cubicBezTo>
                  <a:pt x="626733" y="206895"/>
                  <a:pt x="480218" y="260340"/>
                  <a:pt x="599090" y="220718"/>
                </a:cubicBezTo>
                <a:cubicBezTo>
                  <a:pt x="682689" y="137117"/>
                  <a:pt x="605694" y="204142"/>
                  <a:pt x="709448" y="141890"/>
                </a:cubicBezTo>
                <a:cubicBezTo>
                  <a:pt x="741943" y="122393"/>
                  <a:pt x="768090" y="90812"/>
                  <a:pt x="804041" y="78828"/>
                </a:cubicBezTo>
                <a:lnTo>
                  <a:pt x="898634" y="47297"/>
                </a:lnTo>
                <a:lnTo>
                  <a:pt x="945931" y="31531"/>
                </a:lnTo>
                <a:cubicBezTo>
                  <a:pt x="1024759" y="36786"/>
                  <a:pt x="1105512" y="29202"/>
                  <a:pt x="1182414" y="47297"/>
                </a:cubicBezTo>
                <a:cubicBezTo>
                  <a:pt x="1200858" y="51637"/>
                  <a:pt x="1206250" y="77279"/>
                  <a:pt x="1213945" y="94594"/>
                </a:cubicBezTo>
                <a:cubicBezTo>
                  <a:pt x="1240452" y="154234"/>
                  <a:pt x="1246432" y="242375"/>
                  <a:pt x="1308538" y="283780"/>
                </a:cubicBezTo>
                <a:cubicBezTo>
                  <a:pt x="1324303" y="294290"/>
                  <a:pt x="1338887" y="306837"/>
                  <a:pt x="1355834" y="315311"/>
                </a:cubicBezTo>
                <a:cubicBezTo>
                  <a:pt x="1408656" y="341721"/>
                  <a:pt x="1500072" y="341848"/>
                  <a:pt x="1545021" y="346842"/>
                </a:cubicBezTo>
                <a:cubicBezTo>
                  <a:pt x="1587062" y="341587"/>
                  <a:pt x="1629460" y="338655"/>
                  <a:pt x="1671145" y="331076"/>
                </a:cubicBezTo>
                <a:cubicBezTo>
                  <a:pt x="1717666" y="322618"/>
                  <a:pt x="1736205" y="301899"/>
                  <a:pt x="1781503" y="283780"/>
                </a:cubicBezTo>
                <a:cubicBezTo>
                  <a:pt x="1812362" y="271436"/>
                  <a:pt x="1876096" y="252249"/>
                  <a:pt x="1876096" y="252249"/>
                </a:cubicBezTo>
                <a:cubicBezTo>
                  <a:pt x="1891862" y="241739"/>
                  <a:pt x="1906445" y="229192"/>
                  <a:pt x="1923393" y="220718"/>
                </a:cubicBezTo>
                <a:cubicBezTo>
                  <a:pt x="1955714" y="204557"/>
                  <a:pt x="2019530" y="195184"/>
                  <a:pt x="2049517" y="189187"/>
                </a:cubicBezTo>
                <a:cubicBezTo>
                  <a:pt x="2065283" y="178677"/>
                  <a:pt x="2079499" y="165351"/>
                  <a:pt x="2096814" y="157656"/>
                </a:cubicBezTo>
                <a:cubicBezTo>
                  <a:pt x="2127186" y="144157"/>
                  <a:pt x="2159876" y="136635"/>
                  <a:pt x="2191407" y="126125"/>
                </a:cubicBezTo>
                <a:cubicBezTo>
                  <a:pt x="2207172" y="120870"/>
                  <a:pt x="2222581" y="114389"/>
                  <a:pt x="2238703" y="110359"/>
                </a:cubicBezTo>
                <a:cubicBezTo>
                  <a:pt x="2259724" y="105104"/>
                  <a:pt x="2281011" y="100820"/>
                  <a:pt x="2301765" y="94594"/>
                </a:cubicBezTo>
                <a:cubicBezTo>
                  <a:pt x="2333600" y="85044"/>
                  <a:pt x="2396359" y="63063"/>
                  <a:pt x="2396359" y="63063"/>
                </a:cubicBezTo>
                <a:cubicBezTo>
                  <a:pt x="2444060" y="72603"/>
                  <a:pt x="2488038" y="70994"/>
                  <a:pt x="2522483" y="110359"/>
                </a:cubicBezTo>
                <a:cubicBezTo>
                  <a:pt x="2547437" y="138878"/>
                  <a:pt x="2564524" y="173421"/>
                  <a:pt x="2585545" y="204952"/>
                </a:cubicBezTo>
                <a:cubicBezTo>
                  <a:pt x="2596055" y="220718"/>
                  <a:pt x="2608602" y="235301"/>
                  <a:pt x="2617076" y="252249"/>
                </a:cubicBezTo>
                <a:cubicBezTo>
                  <a:pt x="2627586" y="273270"/>
                  <a:pt x="2629806" y="301210"/>
                  <a:pt x="2648607" y="315311"/>
                </a:cubicBezTo>
                <a:cubicBezTo>
                  <a:pt x="2675196" y="335253"/>
                  <a:pt x="2743200" y="346842"/>
                  <a:pt x="2743200" y="346842"/>
                </a:cubicBezTo>
                <a:cubicBezTo>
                  <a:pt x="2906110" y="341587"/>
                  <a:pt x="3070052" y="350121"/>
                  <a:pt x="3231931" y="331076"/>
                </a:cubicBezTo>
                <a:cubicBezTo>
                  <a:pt x="3254074" y="328471"/>
                  <a:pt x="3260676" y="296147"/>
                  <a:pt x="3279227" y="283780"/>
                </a:cubicBezTo>
                <a:cubicBezTo>
                  <a:pt x="3293054" y="274562"/>
                  <a:pt x="3311997" y="276085"/>
                  <a:pt x="3326524" y="268014"/>
                </a:cubicBezTo>
                <a:cubicBezTo>
                  <a:pt x="3529046" y="155501"/>
                  <a:pt x="3322916" y="244232"/>
                  <a:pt x="3499945" y="173421"/>
                </a:cubicBezTo>
                <a:cubicBezTo>
                  <a:pt x="3515710" y="152400"/>
                  <a:pt x="3528661" y="128939"/>
                  <a:pt x="3547241" y="110359"/>
                </a:cubicBezTo>
                <a:cubicBezTo>
                  <a:pt x="3560639" y="96961"/>
                  <a:pt x="3577904" y="87901"/>
                  <a:pt x="3594538" y="78828"/>
                </a:cubicBezTo>
                <a:cubicBezTo>
                  <a:pt x="3717657" y="11672"/>
                  <a:pt x="3685381" y="24587"/>
                  <a:pt x="3783724" y="0"/>
                </a:cubicBezTo>
                <a:cubicBezTo>
                  <a:pt x="3831021" y="5255"/>
                  <a:pt x="3878674" y="7943"/>
                  <a:pt x="3925614" y="15766"/>
                </a:cubicBezTo>
                <a:cubicBezTo>
                  <a:pt x="3963099" y="22013"/>
                  <a:pt x="4049806" y="67937"/>
                  <a:pt x="4067503" y="78828"/>
                </a:cubicBezTo>
                <a:cubicBezTo>
                  <a:pt x="4106004" y="102521"/>
                  <a:pt x="4139097" y="134397"/>
                  <a:pt x="4177862" y="157656"/>
                </a:cubicBezTo>
                <a:cubicBezTo>
                  <a:pt x="4192112" y="166206"/>
                  <a:pt x="4210295" y="165989"/>
                  <a:pt x="4225159" y="173421"/>
                </a:cubicBezTo>
                <a:cubicBezTo>
                  <a:pt x="4285407" y="203545"/>
                  <a:pt x="4332146" y="239446"/>
                  <a:pt x="4382814" y="283780"/>
                </a:cubicBezTo>
                <a:cubicBezTo>
                  <a:pt x="4399593" y="298462"/>
                  <a:pt x="4414345" y="315311"/>
                  <a:pt x="4430110" y="331076"/>
                </a:cubicBezTo>
                <a:cubicBezTo>
                  <a:pt x="4467633" y="443645"/>
                  <a:pt x="4443205" y="398014"/>
                  <a:pt x="4493172" y="472966"/>
                </a:cubicBezTo>
                <a:cubicBezTo>
                  <a:pt x="4561489" y="467711"/>
                  <a:pt x="4630074" y="465206"/>
                  <a:pt x="4698124" y="457200"/>
                </a:cubicBezTo>
                <a:cubicBezTo>
                  <a:pt x="4802103" y="444967"/>
                  <a:pt x="4723451" y="446346"/>
                  <a:pt x="4808483" y="409904"/>
                </a:cubicBezTo>
                <a:cubicBezTo>
                  <a:pt x="4828399" y="401369"/>
                  <a:pt x="4850524" y="399393"/>
                  <a:pt x="4871545" y="394138"/>
                </a:cubicBezTo>
                <a:cubicBezTo>
                  <a:pt x="5007088" y="303775"/>
                  <a:pt x="4835595" y="412113"/>
                  <a:pt x="4966138" y="346842"/>
                </a:cubicBezTo>
                <a:cubicBezTo>
                  <a:pt x="5075018" y="292403"/>
                  <a:pt x="4945244" y="332359"/>
                  <a:pt x="5076496" y="299545"/>
                </a:cubicBezTo>
                <a:cubicBezTo>
                  <a:pt x="5270938" y="304800"/>
                  <a:pt x="5466377" y="294949"/>
                  <a:pt x="5659821" y="315311"/>
                </a:cubicBezTo>
                <a:cubicBezTo>
                  <a:pt x="5676348" y="317051"/>
                  <a:pt x="5671021" y="346628"/>
                  <a:pt x="5675586" y="362607"/>
                </a:cubicBezTo>
                <a:cubicBezTo>
                  <a:pt x="5681539" y="383441"/>
                  <a:pt x="5685126" y="404915"/>
                  <a:pt x="5691352" y="425669"/>
                </a:cubicBezTo>
                <a:cubicBezTo>
                  <a:pt x="5700903" y="457504"/>
                  <a:pt x="5713333" y="488428"/>
                  <a:pt x="5722883" y="520263"/>
                </a:cubicBezTo>
                <a:cubicBezTo>
                  <a:pt x="5782252" y="718162"/>
                  <a:pt x="5701445" y="471720"/>
                  <a:pt x="5754414" y="630621"/>
                </a:cubicBezTo>
                <a:cubicBezTo>
                  <a:pt x="5749159" y="693683"/>
                  <a:pt x="5747011" y="757082"/>
                  <a:pt x="5738648" y="819807"/>
                </a:cubicBezTo>
                <a:cubicBezTo>
                  <a:pt x="5736452" y="836280"/>
                  <a:pt x="5730315" y="852240"/>
                  <a:pt x="5722883" y="867104"/>
                </a:cubicBezTo>
                <a:cubicBezTo>
                  <a:pt x="5704638" y="903594"/>
                  <a:pt x="5674562" y="935548"/>
                  <a:pt x="5644055" y="961697"/>
                </a:cubicBezTo>
                <a:cubicBezTo>
                  <a:pt x="5624105" y="978797"/>
                  <a:pt x="5603807" y="995958"/>
                  <a:pt x="5580993" y="1008994"/>
                </a:cubicBezTo>
                <a:cubicBezTo>
                  <a:pt x="5566564" y="1017239"/>
                  <a:pt x="5549462" y="1019504"/>
                  <a:pt x="5533696" y="1024759"/>
                </a:cubicBezTo>
                <a:cubicBezTo>
                  <a:pt x="5476830" y="1062670"/>
                  <a:pt x="5435003" y="1086089"/>
                  <a:pt x="5391807" y="1150883"/>
                </a:cubicBezTo>
                <a:cubicBezTo>
                  <a:pt x="5314170" y="1267339"/>
                  <a:pt x="5351482" y="1215160"/>
                  <a:pt x="5281448" y="1308538"/>
                </a:cubicBezTo>
                <a:cubicBezTo>
                  <a:pt x="5276193" y="1329559"/>
                  <a:pt x="5271636" y="1350766"/>
                  <a:pt x="5265683" y="1371600"/>
                </a:cubicBezTo>
                <a:cubicBezTo>
                  <a:pt x="5261118" y="1387579"/>
                  <a:pt x="5249917" y="1402278"/>
                  <a:pt x="5249917" y="1418897"/>
                </a:cubicBezTo>
                <a:cubicBezTo>
                  <a:pt x="5249917" y="1482178"/>
                  <a:pt x="5257834" y="1545291"/>
                  <a:pt x="5265683" y="1608083"/>
                </a:cubicBezTo>
                <a:cubicBezTo>
                  <a:pt x="5268371" y="1629583"/>
                  <a:pt x="5270698" y="1652332"/>
                  <a:pt x="5281448" y="1671145"/>
                </a:cubicBezTo>
                <a:cubicBezTo>
                  <a:pt x="5292510" y="1690503"/>
                  <a:pt x="5311617" y="1704168"/>
                  <a:pt x="5328745" y="1718442"/>
                </a:cubicBezTo>
                <a:cubicBezTo>
                  <a:pt x="5370306" y="1753077"/>
                  <a:pt x="5402184" y="1761747"/>
                  <a:pt x="5454869" y="1781504"/>
                </a:cubicBezTo>
                <a:cubicBezTo>
                  <a:pt x="5470429" y="1787339"/>
                  <a:pt x="5486891" y="1790723"/>
                  <a:pt x="5502165" y="1797269"/>
                </a:cubicBezTo>
                <a:cubicBezTo>
                  <a:pt x="5597439" y="1838100"/>
                  <a:pt x="5533366" y="1815097"/>
                  <a:pt x="5612524" y="1860331"/>
                </a:cubicBezTo>
                <a:cubicBezTo>
                  <a:pt x="5632929" y="1871991"/>
                  <a:pt x="5657234" y="1877181"/>
                  <a:pt x="5675586" y="1891863"/>
                </a:cubicBezTo>
                <a:cubicBezTo>
                  <a:pt x="5710406" y="1919719"/>
                  <a:pt x="5770179" y="1986456"/>
                  <a:pt x="5770179" y="1986456"/>
                </a:cubicBezTo>
                <a:cubicBezTo>
                  <a:pt x="5791068" y="2049120"/>
                  <a:pt x="5803117" y="2061765"/>
                  <a:pt x="5770179" y="2144111"/>
                </a:cubicBezTo>
                <a:cubicBezTo>
                  <a:pt x="5761899" y="2164812"/>
                  <a:pt x="5737156" y="2174279"/>
                  <a:pt x="5722883" y="2191407"/>
                </a:cubicBezTo>
                <a:cubicBezTo>
                  <a:pt x="5710753" y="2205963"/>
                  <a:pt x="5707118" y="2228194"/>
                  <a:pt x="5691352" y="2238704"/>
                </a:cubicBezTo>
                <a:cubicBezTo>
                  <a:pt x="5673323" y="2250723"/>
                  <a:pt x="5649311" y="2249214"/>
                  <a:pt x="5628290" y="2254469"/>
                </a:cubicBezTo>
                <a:cubicBezTo>
                  <a:pt x="5612524" y="2270235"/>
                  <a:pt x="5600935" y="2291795"/>
                  <a:pt x="5580993" y="2301766"/>
                </a:cubicBezTo>
                <a:cubicBezTo>
                  <a:pt x="5557026" y="2313750"/>
                  <a:pt x="5528161" y="2311032"/>
                  <a:pt x="5502165" y="2317531"/>
                </a:cubicBezTo>
                <a:cubicBezTo>
                  <a:pt x="5486043" y="2321562"/>
                  <a:pt x="5470429" y="2327462"/>
                  <a:pt x="5454869" y="2333297"/>
                </a:cubicBezTo>
                <a:cubicBezTo>
                  <a:pt x="5236646" y="2415131"/>
                  <a:pt x="5481138" y="2320162"/>
                  <a:pt x="5328745" y="2396359"/>
                </a:cubicBezTo>
                <a:cubicBezTo>
                  <a:pt x="5313881" y="2403791"/>
                  <a:pt x="5296723" y="2405579"/>
                  <a:pt x="5281448" y="2412125"/>
                </a:cubicBezTo>
                <a:cubicBezTo>
                  <a:pt x="5259846" y="2421383"/>
                  <a:pt x="5238539" y="2431564"/>
                  <a:pt x="5218386" y="2443656"/>
                </a:cubicBezTo>
                <a:cubicBezTo>
                  <a:pt x="5185891" y="2463153"/>
                  <a:pt x="5123793" y="2506718"/>
                  <a:pt x="5123793" y="2506718"/>
                </a:cubicBezTo>
                <a:cubicBezTo>
                  <a:pt x="5118538" y="2522483"/>
                  <a:pt x="5114573" y="2538740"/>
                  <a:pt x="5108027" y="2554014"/>
                </a:cubicBezTo>
                <a:cubicBezTo>
                  <a:pt x="5098769" y="2575616"/>
                  <a:pt x="5083928" y="2594780"/>
                  <a:pt x="5076496" y="2617076"/>
                </a:cubicBezTo>
                <a:cubicBezTo>
                  <a:pt x="5068022" y="2642497"/>
                  <a:pt x="5065986" y="2669628"/>
                  <a:pt x="5060731" y="2695904"/>
                </a:cubicBezTo>
                <a:cubicBezTo>
                  <a:pt x="5065986" y="2774732"/>
                  <a:pt x="5067772" y="2853868"/>
                  <a:pt x="5076496" y="2932387"/>
                </a:cubicBezTo>
                <a:cubicBezTo>
                  <a:pt x="5078331" y="2948904"/>
                  <a:pt x="5084017" y="2965254"/>
                  <a:pt x="5092262" y="2979683"/>
                </a:cubicBezTo>
                <a:cubicBezTo>
                  <a:pt x="5105299" y="3002497"/>
                  <a:pt x="5123793" y="3021724"/>
                  <a:pt x="5139559" y="3042745"/>
                </a:cubicBezTo>
                <a:cubicBezTo>
                  <a:pt x="5172901" y="3176119"/>
                  <a:pt x="5127480" y="3040392"/>
                  <a:pt x="5202621" y="3153104"/>
                </a:cubicBezTo>
                <a:cubicBezTo>
                  <a:pt x="5211839" y="3166931"/>
                  <a:pt x="5210428" y="3185811"/>
                  <a:pt x="5218386" y="3200400"/>
                </a:cubicBezTo>
                <a:cubicBezTo>
                  <a:pt x="5242126" y="3243924"/>
                  <a:pt x="5267467" y="3286863"/>
                  <a:pt x="5297214" y="3326525"/>
                </a:cubicBezTo>
                <a:lnTo>
                  <a:pt x="5391807" y="3452649"/>
                </a:lnTo>
                <a:cubicBezTo>
                  <a:pt x="5397062" y="3468414"/>
                  <a:pt x="5400140" y="3485081"/>
                  <a:pt x="5407572" y="3499945"/>
                </a:cubicBezTo>
                <a:cubicBezTo>
                  <a:pt x="5468699" y="3622200"/>
                  <a:pt x="5415239" y="3475652"/>
                  <a:pt x="5454869" y="3594538"/>
                </a:cubicBezTo>
                <a:cubicBezTo>
                  <a:pt x="5420845" y="3900746"/>
                  <a:pt x="5471936" y="3638905"/>
                  <a:pt x="5407572" y="3783725"/>
                </a:cubicBezTo>
                <a:cubicBezTo>
                  <a:pt x="5394073" y="3814097"/>
                  <a:pt x="5376041" y="3878318"/>
                  <a:pt x="5376041" y="3878318"/>
                </a:cubicBezTo>
                <a:cubicBezTo>
                  <a:pt x="5381296" y="3920359"/>
                  <a:pt x="5377328" y="3964624"/>
                  <a:pt x="5391807" y="4004442"/>
                </a:cubicBezTo>
                <a:cubicBezTo>
                  <a:pt x="5399426" y="4025395"/>
                  <a:pt x="5421975" y="4037465"/>
                  <a:pt x="5439103" y="4051738"/>
                </a:cubicBezTo>
                <a:cubicBezTo>
                  <a:pt x="5453659" y="4063868"/>
                  <a:pt x="5470981" y="4072256"/>
                  <a:pt x="5486400" y="4083269"/>
                </a:cubicBezTo>
                <a:cubicBezTo>
                  <a:pt x="5507782" y="4098542"/>
                  <a:pt x="5528441" y="4114800"/>
                  <a:pt x="5549462" y="4130566"/>
                </a:cubicBezTo>
                <a:cubicBezTo>
                  <a:pt x="5554717" y="4146332"/>
                  <a:pt x="5556677" y="4163613"/>
                  <a:pt x="5565227" y="4177863"/>
                </a:cubicBezTo>
                <a:cubicBezTo>
                  <a:pt x="5572875" y="4190609"/>
                  <a:pt x="5586248" y="4198884"/>
                  <a:pt x="5596759" y="4209394"/>
                </a:cubicBezTo>
                <a:lnTo>
                  <a:pt x="5628290" y="4240925"/>
                </a:lnTo>
              </a:path>
            </a:pathLst>
          </a:custGeom>
          <a:ln w="762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ob_1cc6c3_france-tele-rugby-u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714752"/>
            <a:ext cx="5784681" cy="2898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 descr="bonhomme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71480"/>
            <a:ext cx="1600000" cy="30476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752080" y="2500306"/>
            <a:ext cx="139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MERCI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347</Words>
  <Application>Microsoft Office PowerPoint</Application>
  <PresentationFormat>Affichage à l'écran (4:3)</PresentationFormat>
  <Paragraphs>84</Paragraphs>
  <Slides>9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Historique du club </vt:lpstr>
      <vt:lpstr>Diapositive 2</vt:lpstr>
      <vt:lpstr>Diapositive 3</vt:lpstr>
      <vt:lpstr>Constitution EDR -2017-2018</vt:lpstr>
      <vt:lpstr>Intervention milieu scolaire 2017-2018 </vt:lpstr>
      <vt:lpstr>Constitution EDR -2018-2019 Journée des copains 2018- 100 enfants </vt:lpstr>
      <vt:lpstr>Comment pérenniser l’EDR Montbrison? </vt:lpstr>
      <vt:lpstr> Formation  des éducateurs  </vt:lpstr>
      <vt:lpstr>2017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parents 8 octobre 2016</dc:title>
  <dc:creator>Antoine</dc:creator>
  <cp:lastModifiedBy>Windows User</cp:lastModifiedBy>
  <cp:revision>190</cp:revision>
  <dcterms:created xsi:type="dcterms:W3CDTF">2016-10-06T19:29:45Z</dcterms:created>
  <dcterms:modified xsi:type="dcterms:W3CDTF">2018-07-12T08:51:27Z</dcterms:modified>
</cp:coreProperties>
</file>